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86" r:id="rId3"/>
    <p:sldId id="283" r:id="rId4"/>
    <p:sldId id="287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5AB2D2E9-673E-46E0-A776-2DE2C6A42D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239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-104" charset="0"/>
                <a:ea typeface="標楷體"/>
                <a:cs typeface="標楷體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1093D0E7-B632-4BE9-8251-4A419753DF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278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497D8B7-FF7E-42D7-9D18-05875E92AAE8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70334C9-33BA-4181-9D2A-5316C7B3D84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F46176-9833-449B-8BE1-0EAFE1C5FA4C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E53F365-6FC2-441D-A58A-6C50EB1DD0ED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762811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Times New Roman" panose="02020603050405020304" pitchFamily="18" charset="0"/>
                <a:ea typeface="新細明體" panose="02020500000000000000" pitchFamily="18" charset="-12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6836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7" r:id="rId1"/>
    <p:sldLayoutId id="2147483738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42963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祢若取去我的心愛，求以自己給我；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  <a:cs typeface="Times New Roman" pitchFamily="-104" charset="0"/>
              </a:rPr>
              <a:t>If Thou </a:t>
            </a:r>
            <a:r>
              <a:rPr lang="en-US" altLang="zh-TW" dirty="0" err="1">
                <a:ea typeface="新細明體" pitchFamily="-104" charset="-120"/>
                <a:cs typeface="Times New Roman" pitchFamily="-104" charset="0"/>
              </a:rPr>
              <a:t>shouldst</a:t>
            </a:r>
            <a:r>
              <a:rPr lang="en-US" altLang="zh-TW" dirty="0">
                <a:ea typeface="新細明體" pitchFamily="-104" charset="-120"/>
                <a:cs typeface="Times New Roman" pitchFamily="-104" charset="0"/>
              </a:rPr>
              <a:t> take my love away, give me Thyself, I pray.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祢若仍定我受疑猜，求以自己給我。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If Thou </a:t>
            </a:r>
            <a:r>
              <a:rPr lang="en-US" altLang="zh-TW" dirty="0" err="1">
                <a:ea typeface="新細明體" pitchFamily="-104" charset="-120"/>
              </a:rPr>
              <a:t>shouldst</a:t>
            </a:r>
            <a:r>
              <a:rPr lang="en-US" altLang="zh-TW" dirty="0">
                <a:ea typeface="新細明體" pitchFamily="-104" charset="-120"/>
              </a:rPr>
              <a:t> let me be misjudged, give me Thyself today.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主耶穌，親愛救主，多以自己給我；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Lord Jesus, blessed Savior, more of Thyself I need.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我向祢完全順服，多以自己給我。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To Thee I now surrender, “More of Thyself</a:t>
            </a:r>
            <a:r>
              <a:rPr lang="en-US" altLang="zh-TW" dirty="0">
                <a:ea typeface="標楷體" pitchFamily="65" charset="-120"/>
              </a:rPr>
              <a:t>!</a:t>
            </a:r>
            <a:r>
              <a:rPr lang="en-US" altLang="zh-TW" dirty="0">
                <a:ea typeface="新細明體" pitchFamily="-104" charset="-120"/>
              </a:rPr>
              <a:t>” I plead.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25"/>
            <a:ext cx="9144000" cy="728725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新細明體" panose="02020500000000000000" pitchFamily="18" charset="-120"/>
              </a:rPr>
              <a:t>H375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祢若取去我的心愛</a:t>
            </a:r>
            <a:r>
              <a:rPr lang="zh-TW" altLang="en-US" sz="2800" i="1" dirty="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br>
              <a:rPr lang="zh-TW" altLang="en-US" b="1" dirty="0">
                <a:latin typeface="Arial Narrow" panose="020B0606020202030204" pitchFamily="34" charset="0"/>
                <a:ea typeface="新細明體" panose="02020500000000000000" pitchFamily="18" charset="-120"/>
              </a:rPr>
            </a:br>
            <a:r>
              <a:rPr lang="en-US" altLang="zh-TW" sz="2300" dirty="0">
                <a:latin typeface="Arial Narrow" panose="020B0606020202030204" pitchFamily="34" charset="0"/>
                <a:ea typeface="標楷體" panose="03000509000000000000" pitchFamily="65" charset="-120"/>
              </a:rPr>
              <a:t> 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IF THOU SHOULDST TAKE MY LOVE AWAY 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1275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2/4)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祢使我的望星迷糊，求以自己給我；</a:t>
            </a:r>
          </a:p>
          <a:p>
            <a:pPr algn="ctr" eaLnBrk="1" hangingPunct="1"/>
            <a:r>
              <a:rPr lang="en-US" altLang="zh-TW" sz="2700" dirty="0">
                <a:ea typeface="新細明體" pitchFamily="-104" charset="-120"/>
                <a:cs typeface="Times New Roman" pitchFamily="-104" charset="0"/>
              </a:rPr>
              <a:t>If Thou </a:t>
            </a:r>
            <a:r>
              <a:rPr lang="en-US" altLang="zh-TW" sz="2700" dirty="0" err="1">
                <a:ea typeface="新細明體" pitchFamily="-104" charset="-120"/>
                <a:cs typeface="Times New Roman" pitchFamily="-104" charset="0"/>
              </a:rPr>
              <a:t>shouldst</a:t>
            </a:r>
            <a:r>
              <a:rPr lang="en-US" altLang="zh-TW" sz="2700" dirty="0">
                <a:ea typeface="新細明體" pitchFamily="-104" charset="-120"/>
                <a:cs typeface="Times New Roman" pitchFamily="-104" charset="0"/>
              </a:rPr>
              <a:t> let my hope be blurred, give me Thyself, I pray.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祢許我的心緒起伏，求以自己給我。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If Thou </a:t>
            </a:r>
            <a:r>
              <a:rPr lang="en-US" altLang="zh-TW" dirty="0" err="1">
                <a:ea typeface="新細明體" pitchFamily="-104" charset="-120"/>
              </a:rPr>
              <a:t>shouldst</a:t>
            </a:r>
            <a:r>
              <a:rPr lang="en-US" altLang="zh-TW" dirty="0">
                <a:ea typeface="新細明體" pitchFamily="-104" charset="-120"/>
              </a:rPr>
              <a:t> let me be disturbed, give me Thyself today.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主耶穌，親愛救主，多以自己給我；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Lord Jesus, blessed Savior, more of Thyself I need.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我向祢完全順服，多以自己給我。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To Thee I now surrender, “More of Thyself</a:t>
            </a:r>
            <a:r>
              <a:rPr lang="en-US" altLang="zh-TW" dirty="0">
                <a:ea typeface="標楷體" pitchFamily="65" charset="-120"/>
              </a:rPr>
              <a:t>!</a:t>
            </a:r>
            <a:r>
              <a:rPr lang="en-US" altLang="zh-TW" dirty="0">
                <a:ea typeface="新細明體" pitchFamily="-104" charset="-120"/>
              </a:rPr>
              <a:t>” I plead.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12750"/>
            <a:ext cx="91440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3/4)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祢既拆毀我所倚靠，求以自己給我；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  <a:cs typeface="Times New Roman" pitchFamily="-104" charset="0"/>
              </a:rPr>
              <a:t>If Thou </a:t>
            </a:r>
            <a:r>
              <a:rPr lang="en-US" altLang="zh-TW" dirty="0" err="1">
                <a:ea typeface="新細明體" pitchFamily="-104" charset="-120"/>
                <a:cs typeface="Times New Roman" pitchFamily="-104" charset="0"/>
              </a:rPr>
              <a:t>shouldst</a:t>
            </a:r>
            <a:r>
              <a:rPr lang="en-US" altLang="zh-TW" dirty="0">
                <a:ea typeface="新細明體" pitchFamily="-104" charset="-120"/>
                <a:cs typeface="Times New Roman" pitchFamily="-104" charset="0"/>
              </a:rPr>
              <a:t> take my trust away, give me Thyself, I pray.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祢既拒絕我的禱告，求以自己給我。</a:t>
            </a:r>
          </a:p>
          <a:p>
            <a:pPr algn="ctr" eaLnBrk="1" hangingPunct="1"/>
            <a:r>
              <a:rPr lang="en-US" altLang="zh-TW" sz="2700" dirty="0">
                <a:ea typeface="新細明體" pitchFamily="-104" charset="-120"/>
              </a:rPr>
              <a:t>If Thou </a:t>
            </a:r>
            <a:r>
              <a:rPr lang="en-US" altLang="zh-TW" sz="2700" dirty="0" err="1">
                <a:ea typeface="新細明體" pitchFamily="-104" charset="-120"/>
              </a:rPr>
              <a:t>shouldst</a:t>
            </a:r>
            <a:r>
              <a:rPr lang="en-US" altLang="zh-TW" sz="2700" dirty="0">
                <a:ea typeface="新細明體" pitchFamily="-104" charset="-120"/>
              </a:rPr>
              <a:t> now my </a:t>
            </a:r>
            <a:r>
              <a:rPr lang="en-US" altLang="zh-TW" sz="2700" dirty="0" err="1">
                <a:ea typeface="新細明體" pitchFamily="-104" charset="-120"/>
              </a:rPr>
              <a:t>pray’r</a:t>
            </a:r>
            <a:r>
              <a:rPr lang="en-US" altLang="zh-TW" sz="2700" dirty="0">
                <a:ea typeface="新細明體" pitchFamily="-104" charset="-120"/>
              </a:rPr>
              <a:t> refuse, give me Thyself today.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主耶穌，親愛救主，多以自己給我；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Lord Jesus, blessed Savior, more of Thyself I need.</a:t>
            </a:r>
          </a:p>
          <a:p>
            <a:pPr algn="ctr" eaLnBrk="1" hangingPunct="1"/>
            <a:r>
              <a:rPr lang="zh-TW" altLang="en-US" sz="3200" dirty="0">
                <a:latin typeface="Arial Narrow" pitchFamily="-104" charset="0"/>
                <a:ea typeface="標楷體" pitchFamily="65" charset="-120"/>
              </a:rPr>
              <a:t>我向祢完全順服，多以自己給我。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To Thee I now surrender, “More of Thyself</a:t>
            </a:r>
            <a:r>
              <a:rPr lang="en-US" altLang="zh-TW" dirty="0">
                <a:ea typeface="標楷體" pitchFamily="65" charset="-120"/>
              </a:rPr>
              <a:t>!”</a:t>
            </a:r>
            <a:r>
              <a:rPr lang="en-US" altLang="zh-TW" dirty="0">
                <a:ea typeface="新細明體" pitchFamily="-104" charset="-120"/>
              </a:rPr>
              <a:t> I plead.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11163"/>
            <a:ext cx="9144000" cy="423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H375 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4/4)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我若需要仍舊忍耐，仍以自己給我；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  <a:cs typeface="Times New Roman" pitchFamily="-104" charset="0"/>
              </a:rPr>
              <a:t>If I should need to more endure, still give Thyself, I pray.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祢若尚未立即再來，再加自己給我。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If Thy return will be delayed, I need Thyself today.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主耶穌，親愛救主，多以自己給我；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Lord Jesus, blessed Savior, more of Thyself I need.</a:t>
            </a:r>
          </a:p>
          <a:p>
            <a:pPr algn="ctr" eaLnBrk="1" hangingPunct="1"/>
            <a:r>
              <a:rPr lang="zh-TW" altLang="en-US" sz="3200" dirty="0">
                <a:ea typeface="標楷體" pitchFamily="65" charset="-120"/>
              </a:rPr>
              <a:t>我向祢完全順服，多以自己給我。</a:t>
            </a:r>
          </a:p>
          <a:p>
            <a:pPr algn="ctr" eaLnBrk="1" hangingPunct="1"/>
            <a:r>
              <a:rPr lang="en-US" altLang="zh-TW" dirty="0">
                <a:ea typeface="新細明體" pitchFamily="-104" charset="-120"/>
              </a:rPr>
              <a:t>To Thee I now surrender, “More of Thyself</a:t>
            </a:r>
            <a:r>
              <a:rPr lang="en-US" altLang="zh-TW" dirty="0">
                <a:ea typeface="標楷體" pitchFamily="65" charset="-120"/>
              </a:rPr>
              <a:t>!” </a:t>
            </a:r>
            <a:r>
              <a:rPr lang="en-US" altLang="zh-TW" dirty="0">
                <a:ea typeface="新細明體" pitchFamily="-104" charset="-120"/>
              </a:rPr>
              <a:t>I plead.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6563</TotalTime>
  <Words>445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H375  祢若取去我的心愛   IF THOU SHOULDST TAKE MY LOVE AWAY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136</cp:revision>
  <dcterms:created xsi:type="dcterms:W3CDTF">2017-05-23T23:36:31Z</dcterms:created>
  <dcterms:modified xsi:type="dcterms:W3CDTF">2017-08-05T20:58:45Z</dcterms:modified>
</cp:coreProperties>
</file>